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9" r:id="rId3"/>
    <p:sldId id="280" r:id="rId4"/>
    <p:sldId id="281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15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-84" y="-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52663" y="1556952"/>
            <a:ext cx="8825658" cy="2429597"/>
          </a:xfrm>
        </p:spPr>
        <p:txBody>
          <a:bodyPr/>
          <a:lstStyle/>
          <a:p>
            <a:pPr algn="ctr"/>
            <a:r>
              <a:rPr lang="en-US" dirty="0" smtClean="0"/>
              <a:t>Interfaces </a:t>
            </a:r>
            <a:r>
              <a:rPr lang="en-US" dirty="0" err="1" smtClean="0"/>
              <a:t>Graficas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245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34" y="271849"/>
            <a:ext cx="10610335" cy="63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1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8" y="179759"/>
            <a:ext cx="10074874" cy="65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5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62" y="408769"/>
            <a:ext cx="9918358" cy="61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75" y="238897"/>
            <a:ext cx="10304087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6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71" y="270234"/>
            <a:ext cx="10074876" cy="632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5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78" y="343488"/>
            <a:ext cx="9531177" cy="619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1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8" y="274401"/>
            <a:ext cx="10239631" cy="636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9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70" y="187055"/>
            <a:ext cx="9489989" cy="640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7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56" y="311513"/>
            <a:ext cx="9786551" cy="628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10" y="132044"/>
            <a:ext cx="9976021" cy="66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1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573" y="904522"/>
            <a:ext cx="7544853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1" y="326590"/>
            <a:ext cx="10190204" cy="614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7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8" y="366516"/>
            <a:ext cx="10083113" cy="618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1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35" y="337751"/>
            <a:ext cx="9976021" cy="625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16" y="250438"/>
            <a:ext cx="9745363" cy="630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8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76" y="260500"/>
            <a:ext cx="9868930" cy="648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9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84" y="348536"/>
            <a:ext cx="9976021" cy="62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1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525" y="390637"/>
            <a:ext cx="9597080" cy="60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7" y="296884"/>
            <a:ext cx="9607136" cy="63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79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2" y="734354"/>
            <a:ext cx="10276437" cy="54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74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95" y="344385"/>
            <a:ext cx="7234096" cy="621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89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78" y="274423"/>
            <a:ext cx="9078098" cy="624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9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79" y="261257"/>
            <a:ext cx="9151846" cy="647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05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52" y="285008"/>
            <a:ext cx="8177493" cy="634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54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11" y="273131"/>
            <a:ext cx="8619531" cy="634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25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043" y="273132"/>
            <a:ext cx="9203375" cy="62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87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491" y="380009"/>
            <a:ext cx="9155017" cy="60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17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73" y="368135"/>
            <a:ext cx="8869006" cy="622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20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67" y="439387"/>
            <a:ext cx="9890888" cy="597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59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11" y="391885"/>
            <a:ext cx="9620913" cy="593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99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37" y="332509"/>
            <a:ext cx="9822925" cy="60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47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61" y="546265"/>
            <a:ext cx="9764078" cy="599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68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7" y="815546"/>
            <a:ext cx="941046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47" y="475012"/>
            <a:ext cx="9760126" cy="609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87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47" y="356258"/>
            <a:ext cx="8815167" cy="578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06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99" y="368135"/>
            <a:ext cx="9531601" cy="609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88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0" y="368134"/>
            <a:ext cx="10058400" cy="600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59" y="486887"/>
            <a:ext cx="8563979" cy="600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27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52" y="522514"/>
            <a:ext cx="964709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69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284" y="463138"/>
            <a:ext cx="8989431" cy="601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334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416" y="427510"/>
            <a:ext cx="9489252" cy="586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09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58" y="332509"/>
            <a:ext cx="9397916" cy="63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11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02" y="380010"/>
            <a:ext cx="9820795" cy="62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29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94" y="230659"/>
            <a:ext cx="11287674" cy="64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4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34" y="463138"/>
            <a:ext cx="9800931" cy="62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272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2" y="296884"/>
            <a:ext cx="9557795" cy="62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4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571" y="368136"/>
            <a:ext cx="8947720" cy="621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048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6" y="486888"/>
            <a:ext cx="10058400" cy="62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151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07" y="285006"/>
            <a:ext cx="9440128" cy="631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950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00" y="285008"/>
            <a:ext cx="10058400" cy="632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61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91" y="391887"/>
            <a:ext cx="9471364" cy="62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9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131" y="308759"/>
            <a:ext cx="9227737" cy="628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402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37" y="261258"/>
            <a:ext cx="9514326" cy="639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889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290" y="344385"/>
            <a:ext cx="9119420" cy="62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57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29" y="362464"/>
            <a:ext cx="11000710" cy="62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3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14" y="190004"/>
            <a:ext cx="9186971" cy="65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6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94" y="922638"/>
            <a:ext cx="10918283" cy="514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5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63" y="626076"/>
            <a:ext cx="10402962" cy="552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1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81" y="378941"/>
            <a:ext cx="10942801" cy="61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1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</TotalTime>
  <Words>2</Words>
  <Application>Microsoft Office PowerPoint</Application>
  <PresentationFormat>Personalizado</PresentationFormat>
  <Paragraphs>1</Paragraphs>
  <Slides>60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61" baseType="lpstr">
      <vt:lpstr>Ion</vt:lpstr>
      <vt:lpstr>Interfaces Graficas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Componentes SWING</dc:title>
  <dc:creator>Asus</dc:creator>
  <cp:lastModifiedBy>orivera</cp:lastModifiedBy>
  <cp:revision>8</cp:revision>
  <dcterms:created xsi:type="dcterms:W3CDTF">2015-10-15T23:24:45Z</dcterms:created>
  <dcterms:modified xsi:type="dcterms:W3CDTF">2016-04-08T13:19:51Z</dcterms:modified>
</cp:coreProperties>
</file>